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1D31CF-9722-4FD0-9A2F-E72A34F81D4F}" type="datetimeFigureOut">
              <a:rPr lang="cs-CZ" smtClean="0"/>
              <a:t>11.07.2021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806A02-5DA1-4CF9-BCFC-CC92D75FD0FB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68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31CF-9722-4FD0-9A2F-E72A34F81D4F}" type="datetimeFigureOut">
              <a:rPr lang="cs-CZ" smtClean="0"/>
              <a:t>11.07.2021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6A02-5DA1-4CF9-BCFC-CC92D75FD0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5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31CF-9722-4FD0-9A2F-E72A34F81D4F}" type="datetimeFigureOut">
              <a:rPr lang="cs-CZ" smtClean="0"/>
              <a:t>11.07.2021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6A02-5DA1-4CF9-BCFC-CC92D75FD0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75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31CF-9722-4FD0-9A2F-E72A34F81D4F}" type="datetimeFigureOut">
              <a:rPr lang="cs-CZ" smtClean="0"/>
              <a:t>11.07.2021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6A02-5DA1-4CF9-BCFC-CC92D75FD0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84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31CF-9722-4FD0-9A2F-E72A34F81D4F}" type="datetimeFigureOut">
              <a:rPr lang="cs-CZ" smtClean="0"/>
              <a:t>11.07.2021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6A02-5DA1-4CF9-BCFC-CC92D75FD0FB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50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31CF-9722-4FD0-9A2F-E72A34F81D4F}" type="datetimeFigureOut">
              <a:rPr lang="cs-CZ" smtClean="0"/>
              <a:t>11.07.2021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6A02-5DA1-4CF9-BCFC-CC92D75FD0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27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31CF-9722-4FD0-9A2F-E72A34F81D4F}" type="datetimeFigureOut">
              <a:rPr lang="cs-CZ" smtClean="0"/>
              <a:t>11.07.2021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6A02-5DA1-4CF9-BCFC-CC92D75FD0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09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31CF-9722-4FD0-9A2F-E72A34F81D4F}" type="datetimeFigureOut">
              <a:rPr lang="cs-CZ" smtClean="0"/>
              <a:t>11.07.2021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6A02-5DA1-4CF9-BCFC-CC92D75FD0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19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31CF-9722-4FD0-9A2F-E72A34F81D4F}" type="datetimeFigureOut">
              <a:rPr lang="cs-CZ" smtClean="0"/>
              <a:t>11.07.2021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6A02-5DA1-4CF9-BCFC-CC92D75FD0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63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31CF-9722-4FD0-9A2F-E72A34F81D4F}" type="datetimeFigureOut">
              <a:rPr lang="cs-CZ" smtClean="0"/>
              <a:t>11.07.2021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6A02-5DA1-4CF9-BCFC-CC92D75FD0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19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31CF-9722-4FD0-9A2F-E72A34F81D4F}" type="datetimeFigureOut">
              <a:rPr lang="cs-CZ" smtClean="0"/>
              <a:t>11.07.2021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6A02-5DA1-4CF9-BCFC-CC92D75FD0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00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31D31CF-9722-4FD0-9A2F-E72A34F81D4F}" type="datetimeFigureOut">
              <a:rPr lang="cs-CZ" smtClean="0"/>
              <a:t>11.07.2021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E806A02-5DA1-4CF9-BCFC-CC92D75FD0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87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4C560-BD42-4943-A587-7517D117C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Život kolem nás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5A0F65-83FE-4F3F-A24B-353831A321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Projevy života</a:t>
            </a:r>
          </a:p>
        </p:txBody>
      </p:sp>
    </p:spTree>
    <p:extLst>
      <p:ext uri="{BB962C8B-B14F-4D97-AF65-F5344CB8AC3E}">
        <p14:creationId xmlns:p14="http://schemas.microsoft.com/office/powerpoint/2010/main" val="6594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A7DBAD6-80F9-497B-A278-8816A8E95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99BD0D-57F7-49B3-B38C-0949622D4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89B96F-2879-43CA-958A-277BCBB00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FEF4519-6B38-4425-B957-5B15DAFB7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BE32017-221C-43E2-9214-83757BB97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C8274E-1FA2-4EC5-94AF-C8632946F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CEB8EB7-2E52-477C-BF90-22E9F3F4F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1B8983-AA5D-4811-964C-111384FB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8859" y="857675"/>
            <a:ext cx="4051839" cy="18174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cs-CZ" b="1" cap="all" dirty="0">
                <a:solidFill>
                  <a:srgbClr val="FFFFFF"/>
                </a:solidFill>
              </a:rPr>
              <a:t>Organismus</a:t>
            </a:r>
            <a:endParaRPr lang="en-US" b="1" cap="all" dirty="0">
              <a:solidFill>
                <a:srgbClr val="FFFFFF"/>
              </a:solidFill>
            </a:endParaRPr>
          </a:p>
        </p:txBody>
      </p:sp>
      <p:pic>
        <p:nvPicPr>
          <p:cNvPr id="12" name="Obrázek 11" descr="Obsah obrázku plena&#10;&#10;Popis byl vytvořen automaticky">
            <a:extLst>
              <a:ext uri="{FF2B5EF4-FFF2-40B4-BE49-F238E27FC236}">
                <a16:creationId xmlns:a16="http://schemas.microsoft.com/office/drawing/2014/main" id="{FD80D57F-5001-40B8-8A3A-D57AB5B8D7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" r="19633" b="2"/>
          <a:stretch/>
        </p:blipFill>
        <p:spPr>
          <a:xfrm>
            <a:off x="3044813" y="3249974"/>
            <a:ext cx="4027002" cy="2877940"/>
          </a:xfrm>
          <a:prstGeom prst="rect">
            <a:avLst/>
          </a:prstGeom>
        </p:spPr>
      </p:pic>
      <p:pic>
        <p:nvPicPr>
          <p:cNvPr id="8" name="Zástupný obsah 7" descr="Obsah obrázku strom, savci, exteriér, hnědá&#10;&#10;Popis byl vytvořen automaticky">
            <a:extLst>
              <a:ext uri="{FF2B5EF4-FFF2-40B4-BE49-F238E27FC236}">
                <a16:creationId xmlns:a16="http://schemas.microsoft.com/office/drawing/2014/main" id="{8944045C-C8C8-489E-96FD-79734645E4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8" b="2"/>
          <a:stretch/>
        </p:blipFill>
        <p:spPr>
          <a:xfrm>
            <a:off x="721369" y="744836"/>
            <a:ext cx="4113439" cy="3161093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</p:spPr>
      </p:pic>
      <p:pic>
        <p:nvPicPr>
          <p:cNvPr id="10" name="Obrázek 9" descr="Obsah obrázku rostlina, květina&#10;&#10;Popis byl vytvořen automaticky">
            <a:extLst>
              <a:ext uri="{FF2B5EF4-FFF2-40B4-BE49-F238E27FC236}">
                <a16:creationId xmlns:a16="http://schemas.microsoft.com/office/drawing/2014/main" id="{BC943332-6B76-432D-B064-1B90A4D658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8" r="12601"/>
          <a:stretch/>
        </p:blipFill>
        <p:spPr>
          <a:xfrm>
            <a:off x="5000868" y="744837"/>
            <a:ext cx="2070949" cy="2344272"/>
          </a:xfrm>
          <a:prstGeom prst="rect">
            <a:avLst/>
          </a:prstGeom>
        </p:spPr>
      </p:pic>
      <p:pic>
        <p:nvPicPr>
          <p:cNvPr id="6" name="Zástupný obsah 5" descr="Obsah obrázku dort, rostlina, zdobené&#10;&#10;Popis byl vytvořen automaticky">
            <a:extLst>
              <a:ext uri="{FF2B5EF4-FFF2-40B4-BE49-F238E27FC236}">
                <a16:creationId xmlns:a16="http://schemas.microsoft.com/office/drawing/2014/main" id="{F6CFBD29-4E2C-4995-8462-5CAFBB5062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r="25120" b="-4"/>
          <a:stretch/>
        </p:blipFill>
        <p:spPr>
          <a:xfrm>
            <a:off x="718831" y="4066794"/>
            <a:ext cx="2150839" cy="206112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05B1A21-B464-4990-BB66-83DEB55A92E4}"/>
              </a:ext>
            </a:extLst>
          </p:cNvPr>
          <p:cNvSpPr txBox="1"/>
          <p:nvPr/>
        </p:nvSpPr>
        <p:spPr>
          <a:xfrm>
            <a:off x="7789438" y="4561446"/>
            <a:ext cx="4251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Jedinec, který se vyznačuje životními projevy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Žije ve vodě, ve vzduchu i na souši</a:t>
            </a:r>
          </a:p>
        </p:txBody>
      </p:sp>
    </p:spTree>
    <p:extLst>
      <p:ext uri="{BB962C8B-B14F-4D97-AF65-F5344CB8AC3E}">
        <p14:creationId xmlns:p14="http://schemas.microsoft.com/office/powerpoint/2010/main" val="23717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7094E-F0FE-4EC2-9511-5A411A2E1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0E1ADA3-256B-436F-BB84-15BF272B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DC7D3D-A4F6-4638-B02B-2DBB6C11F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C091E65-5627-4CC0-82AA-74A3C89D7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B00713-6855-481A-9D27-B0FAE6E0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924" y="857675"/>
            <a:ext cx="4566230" cy="34377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cap="all">
                <a:solidFill>
                  <a:srgbClr val="FFFFFF"/>
                </a:solidFill>
              </a:rPr>
              <a:t>Charles Robert Darwin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3A7D91-4EF7-47DD-A93D-5A63678C9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6924" y="4356635"/>
            <a:ext cx="4535850" cy="154342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400"/>
              </a:spcBef>
            </a:pPr>
            <a:r>
              <a:rPr lang="en-US" sz="2200" dirty="0" err="1">
                <a:solidFill>
                  <a:srgbClr val="FFFFFF"/>
                </a:solidFill>
              </a:rPr>
              <a:t>První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vědec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který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vyslovil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teorii</a:t>
            </a:r>
            <a:r>
              <a:rPr lang="en-US" sz="2200" dirty="0">
                <a:solidFill>
                  <a:srgbClr val="FFFFFF"/>
                </a:solidFill>
              </a:rPr>
              <a:t> o </a:t>
            </a:r>
            <a:r>
              <a:rPr lang="en-US" sz="2200" dirty="0" err="1">
                <a:solidFill>
                  <a:srgbClr val="FFFFFF"/>
                </a:solidFill>
              </a:rPr>
              <a:t>vývoji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organismu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6" name="Zástupný obsah 5" descr="Obsah obrázku muž, osoba, nošení, staré&#10;&#10;Popis byl vytvořen automaticky">
            <a:extLst>
              <a:ext uri="{FF2B5EF4-FFF2-40B4-BE49-F238E27FC236}">
                <a16:creationId xmlns:a16="http://schemas.microsoft.com/office/drawing/2014/main" id="{0C216214-C106-4DD9-9957-77D5EA26D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265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2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20303-CE2B-4374-B000-8F38DB41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09940"/>
          </a:xfrm>
        </p:spPr>
        <p:txBody>
          <a:bodyPr/>
          <a:lstStyle/>
          <a:p>
            <a:r>
              <a:rPr lang="cs-CZ" dirty="0"/>
              <a:t>Projevy života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2EFE2691-FA3B-4279-9B5F-4E8A02FE6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7602" y="1635824"/>
            <a:ext cx="4754880" cy="777240"/>
          </a:xfrm>
        </p:spPr>
        <p:txBody>
          <a:bodyPr/>
          <a:lstStyle/>
          <a:p>
            <a:r>
              <a:rPr lang="cs-CZ" dirty="0"/>
              <a:t>Dýchání</a:t>
            </a:r>
          </a:p>
        </p:txBody>
      </p:sp>
      <p:pic>
        <p:nvPicPr>
          <p:cNvPr id="6" name="Zástupný obsah 5" descr="Obsah obrázku voda, exteriér&#10;&#10;Popis byl vytvořen automaticky">
            <a:extLst>
              <a:ext uri="{FF2B5EF4-FFF2-40B4-BE49-F238E27FC236}">
                <a16:creationId xmlns:a16="http://schemas.microsoft.com/office/drawing/2014/main" id="{03F2CF7F-EDA2-4DD2-AA9F-6B669C0A8D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5" y="2539728"/>
            <a:ext cx="5083340" cy="2363985"/>
          </a:xfrm>
        </p:spPr>
      </p:pic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20D88FF9-289F-4711-90B1-2431B8B2B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3640" y="1619540"/>
            <a:ext cx="4754880" cy="777240"/>
          </a:xfrm>
        </p:spPr>
        <p:txBody>
          <a:bodyPr/>
          <a:lstStyle/>
          <a:p>
            <a:r>
              <a:rPr lang="cs-CZ" dirty="0"/>
              <a:t>Příjem potravy</a:t>
            </a:r>
          </a:p>
        </p:txBody>
      </p:sp>
      <p:pic>
        <p:nvPicPr>
          <p:cNvPr id="8" name="Zástupný obsah 7" descr="Obsah obrázku tráva, exteriér, savci, pole&#10;&#10;Popis byl vytvořen automaticky">
            <a:extLst>
              <a:ext uri="{FF2B5EF4-FFF2-40B4-BE49-F238E27FC236}">
                <a16:creationId xmlns:a16="http://schemas.microsoft.com/office/drawing/2014/main" id="{3CE5A3A4-52A5-42CE-9CDA-96DAC379EEC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28056"/>
            <a:ext cx="4754562" cy="3166538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ACA0E7E-6372-437F-B67D-83F226EB775A}"/>
              </a:ext>
            </a:extLst>
          </p:cNvPr>
          <p:cNvSpPr txBox="1"/>
          <p:nvPr/>
        </p:nvSpPr>
        <p:spPr>
          <a:xfrm>
            <a:off x="1137602" y="5233093"/>
            <a:ext cx="407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příjem kyslíku a výdej oxidu uhličitého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04451EF-E90E-40E6-BCB2-7E363BA357DB}"/>
              </a:ext>
            </a:extLst>
          </p:cNvPr>
          <p:cNvSpPr txBox="1"/>
          <p:nvPr/>
        </p:nvSpPr>
        <p:spPr>
          <a:xfrm>
            <a:off x="5768047" y="5694594"/>
            <a:ext cx="5890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 příjem anorganických a organických látek (zdroj energie)</a:t>
            </a:r>
          </a:p>
        </p:txBody>
      </p:sp>
    </p:spTree>
    <p:extLst>
      <p:ext uri="{BB962C8B-B14F-4D97-AF65-F5344CB8AC3E}">
        <p14:creationId xmlns:p14="http://schemas.microsoft.com/office/powerpoint/2010/main" val="222775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E340EC-775E-43ED-9CC8-2B5E7E7F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36396"/>
          </a:xfrm>
        </p:spPr>
        <p:txBody>
          <a:bodyPr/>
          <a:lstStyle/>
          <a:p>
            <a:r>
              <a:rPr lang="cs-CZ" dirty="0"/>
              <a:t>Projevy života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41D8AE3D-EE6C-4F41-B928-C0773E546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683" y="1615204"/>
            <a:ext cx="4754880" cy="777240"/>
          </a:xfrm>
        </p:spPr>
        <p:txBody>
          <a:bodyPr/>
          <a:lstStyle/>
          <a:p>
            <a:r>
              <a:rPr lang="cs-CZ" dirty="0"/>
              <a:t>Vylučování</a:t>
            </a:r>
          </a:p>
        </p:txBody>
      </p:sp>
      <p:pic>
        <p:nvPicPr>
          <p:cNvPr id="12" name="Zástupný obsah 11" descr="Obsah obrázku tráva, pes, exteriér, hnědá&#10;&#10;Popis byl vytvořen automaticky">
            <a:extLst>
              <a:ext uri="{FF2B5EF4-FFF2-40B4-BE49-F238E27FC236}">
                <a16:creationId xmlns:a16="http://schemas.microsoft.com/office/drawing/2014/main" id="{DB247F73-2673-4E85-B117-7DCD0DE55A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86237"/>
            <a:ext cx="4754563" cy="3060749"/>
          </a:xfrm>
        </p:spPr>
      </p:pic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4E8CF302-9114-4615-BA64-708589F3F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3640" y="1615204"/>
            <a:ext cx="4754880" cy="777240"/>
          </a:xfrm>
        </p:spPr>
        <p:txBody>
          <a:bodyPr/>
          <a:lstStyle/>
          <a:p>
            <a:r>
              <a:rPr lang="cs-CZ" dirty="0"/>
              <a:t>Pohyb</a:t>
            </a:r>
          </a:p>
        </p:txBody>
      </p:sp>
      <p:pic>
        <p:nvPicPr>
          <p:cNvPr id="8" name="Zástupný obsah 7" descr="Obsah obrázku tráva, strom, exteriér, savci&#10;&#10;Popis byl vytvořen automaticky">
            <a:extLst>
              <a:ext uri="{FF2B5EF4-FFF2-40B4-BE49-F238E27FC236}">
                <a16:creationId xmlns:a16="http://schemas.microsoft.com/office/drawing/2014/main" id="{D2D89C3B-EF53-4D14-A7CD-C424D10C577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58" y="2586237"/>
            <a:ext cx="4754562" cy="3167442"/>
          </a:xfr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A5D87033-BD99-4B4D-B3C3-F5D549DDE7B0}"/>
              </a:ext>
            </a:extLst>
          </p:cNvPr>
          <p:cNvSpPr txBox="1"/>
          <p:nvPr/>
        </p:nvSpPr>
        <p:spPr>
          <a:xfrm>
            <a:off x="6263957" y="5646986"/>
            <a:ext cx="5515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u rostlin (za světlem), živočichové – z místa na místo</a:t>
            </a:r>
          </a:p>
        </p:txBody>
      </p:sp>
    </p:spTree>
    <p:extLst>
      <p:ext uri="{BB962C8B-B14F-4D97-AF65-F5344CB8AC3E}">
        <p14:creationId xmlns:p14="http://schemas.microsoft.com/office/powerpoint/2010/main" val="337665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2F853-CB06-4BD8-AEDC-90205631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77240"/>
          </a:xfrm>
        </p:spPr>
        <p:txBody>
          <a:bodyPr/>
          <a:lstStyle/>
          <a:p>
            <a:r>
              <a:rPr lang="cs-CZ" dirty="0"/>
              <a:t>Projevy života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BDE8092-BFC7-41E1-A7BD-A96359848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999" y="1648669"/>
            <a:ext cx="4754880" cy="777240"/>
          </a:xfrm>
        </p:spPr>
        <p:txBody>
          <a:bodyPr/>
          <a:lstStyle/>
          <a:p>
            <a:r>
              <a:rPr lang="cs-CZ" dirty="0"/>
              <a:t>Rozmnožování</a:t>
            </a:r>
          </a:p>
        </p:txBody>
      </p:sp>
      <p:pic>
        <p:nvPicPr>
          <p:cNvPr id="12" name="Zástupný obsah 11" descr="Obsah obrázku plazi, želva&#10;&#10;Popis byl vytvořen automaticky">
            <a:extLst>
              <a:ext uri="{FF2B5EF4-FFF2-40B4-BE49-F238E27FC236}">
                <a16:creationId xmlns:a16="http://schemas.microsoft.com/office/drawing/2014/main" id="{DABB6F52-DEB4-4811-A53F-DB3F9EAB8F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12" y="2461167"/>
            <a:ext cx="4754563" cy="3157822"/>
          </a:xfrm>
        </p:spPr>
      </p:pic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3C40936E-9995-4406-9463-35253CC1D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3640" y="1648669"/>
            <a:ext cx="4754880" cy="777240"/>
          </a:xfrm>
        </p:spPr>
        <p:txBody>
          <a:bodyPr/>
          <a:lstStyle/>
          <a:p>
            <a:r>
              <a:rPr lang="cs-CZ" dirty="0"/>
              <a:t>růst</a:t>
            </a:r>
          </a:p>
        </p:txBody>
      </p:sp>
      <p:pic>
        <p:nvPicPr>
          <p:cNvPr id="8" name="Zástupný obsah 7" descr="Obsah obrázku rostlina, květina, zelenina&#10;&#10;Popis byl vytvořen automaticky">
            <a:extLst>
              <a:ext uri="{FF2B5EF4-FFF2-40B4-BE49-F238E27FC236}">
                <a16:creationId xmlns:a16="http://schemas.microsoft.com/office/drawing/2014/main" id="{DE886054-3773-4250-A480-F176B0839EC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35" y="2461167"/>
            <a:ext cx="4994664" cy="2497332"/>
          </a:xfr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758746B-29E9-4567-95F9-0366A146A780}"/>
              </a:ext>
            </a:extLst>
          </p:cNvPr>
          <p:cNvSpPr txBox="1"/>
          <p:nvPr/>
        </p:nvSpPr>
        <p:spPr>
          <a:xfrm>
            <a:off x="844617" y="5535038"/>
            <a:ext cx="489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každý jedinec se snaží o zachování svého rodu</a:t>
            </a:r>
          </a:p>
        </p:txBody>
      </p:sp>
    </p:spTree>
    <p:extLst>
      <p:ext uri="{BB962C8B-B14F-4D97-AF65-F5344CB8AC3E}">
        <p14:creationId xmlns:p14="http://schemas.microsoft.com/office/powerpoint/2010/main" val="76647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7A857-509E-4580-B961-664B78AC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Projevy života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44D4E355-ACEC-48BB-A4CF-17B2C86BC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Dráždivost</a:t>
            </a:r>
          </a:p>
        </p:txBody>
      </p:sp>
      <p:pic>
        <p:nvPicPr>
          <p:cNvPr id="6" name="Zástupný obsah 5" descr="Obsah obrázku rostlina&#10;&#10;Popis byl vytvořen automaticky">
            <a:extLst>
              <a:ext uri="{FF2B5EF4-FFF2-40B4-BE49-F238E27FC236}">
                <a16:creationId xmlns:a16="http://schemas.microsoft.com/office/drawing/2014/main" id="{96A79A53-4260-45A3-98A7-0E710FD3A9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52" y="2724943"/>
            <a:ext cx="3631937" cy="2720447"/>
          </a:xfrm>
        </p:spPr>
      </p:pic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79CD0B38-80B4-4C87-9425-E959AAFB1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7" descr="Obsah obrázku bezobratlí, červ, hadice&#10;&#10;Popis byl vytvořen automaticky">
            <a:extLst>
              <a:ext uri="{FF2B5EF4-FFF2-40B4-BE49-F238E27FC236}">
                <a16:creationId xmlns:a16="http://schemas.microsoft.com/office/drawing/2014/main" id="{FDF3DF49-E1C9-4619-8155-177A9E789C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48" y="2724943"/>
            <a:ext cx="4754880" cy="2415177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3D5552D-8B77-4155-AAC9-C2065FAD5FDB}"/>
              </a:ext>
            </a:extLst>
          </p:cNvPr>
          <p:cNvSpPr txBox="1"/>
          <p:nvPr/>
        </p:nvSpPr>
        <p:spPr>
          <a:xfrm>
            <a:off x="1194376" y="5445391"/>
            <a:ext cx="775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Schopnost živých organismů reagovat na nějaký podnět (světlo, zvuk, dotek)</a:t>
            </a:r>
          </a:p>
        </p:txBody>
      </p:sp>
    </p:spTree>
    <p:extLst>
      <p:ext uri="{BB962C8B-B14F-4D97-AF65-F5344CB8AC3E}">
        <p14:creationId xmlns:p14="http://schemas.microsoft.com/office/powerpoint/2010/main" val="96920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0</TotalTime>
  <Words>101</Words>
  <Application>Microsoft Office PowerPoint</Application>
  <PresentationFormat>Širokoúhlá obrazovka</PresentationFormat>
  <Paragraphs>28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Corbel</vt:lpstr>
      <vt:lpstr>Wingdings</vt:lpstr>
      <vt:lpstr>Základ</vt:lpstr>
      <vt:lpstr>Život kolem nás</vt:lpstr>
      <vt:lpstr>Organismus</vt:lpstr>
      <vt:lpstr>Charles Robert Darwin</vt:lpstr>
      <vt:lpstr>Projevy života</vt:lpstr>
      <vt:lpstr>Projevy života</vt:lpstr>
      <vt:lpstr>Projevy života</vt:lpstr>
      <vt:lpstr>Projevy života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kolem nás</dc:title>
  <dc:creator>Šnircová Monika</dc:creator>
  <cp:lastModifiedBy>Šnircová Monika</cp:lastModifiedBy>
  <cp:revision>5</cp:revision>
  <dcterms:created xsi:type="dcterms:W3CDTF">2021-07-11T16:41:29Z</dcterms:created>
  <dcterms:modified xsi:type="dcterms:W3CDTF">2021-07-11T17:55:13Z</dcterms:modified>
</cp:coreProperties>
</file>